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CA14-24ED-412F-B691-7031B146CD16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D4C65E-7E3F-4851-B9FC-8319C4C592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CA14-24ED-412F-B691-7031B146CD16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C65E-7E3F-4851-B9FC-8319C4C59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CA14-24ED-412F-B691-7031B146CD16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4C65E-7E3F-4851-B9FC-8319C4C59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F0CA14-24ED-412F-B691-7031B146CD16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D4C65E-7E3F-4851-B9FC-8319C4C592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CA14-24ED-412F-B691-7031B146CD16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D4C65E-7E3F-4851-B9FC-8319C4C592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7F0CA14-24ED-412F-B691-7031B146CD16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D4C65E-7E3F-4851-B9FC-8319C4C592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7F0CA14-24ED-412F-B691-7031B146CD16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8D4C65E-7E3F-4851-B9FC-8319C4C592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CA14-24ED-412F-B691-7031B146CD16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D4C65E-7E3F-4851-B9FC-8319C4C592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CA14-24ED-412F-B691-7031B146CD16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D4C65E-7E3F-4851-B9FC-8319C4C592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7F0CA14-24ED-412F-B691-7031B146CD16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D4C65E-7E3F-4851-B9FC-8319C4C592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F0CA14-24ED-412F-B691-7031B146CD16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D4C65E-7E3F-4851-B9FC-8319C4C592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67F0CA14-24ED-412F-B691-7031B146CD16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58D4C65E-7E3F-4851-B9FC-8319C4C59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9036495" y="198884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272808" cy="1872208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  <a:latin typeface="Tiranti Solid LET" pitchFamily="2" charset="0"/>
              </a:rPr>
              <a:t>Kings and Queens</a:t>
            </a:r>
            <a:endParaRPr lang="ru-RU" sz="8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23528" y="3212976"/>
            <a:ext cx="1997377" cy="27089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948264" y="332657"/>
            <a:ext cx="1961403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 rot="9598825" flipH="1" flipV="1">
            <a:off x="6777958" y="4567435"/>
            <a:ext cx="1970505" cy="175432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Word Lab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87824" y="980728"/>
            <a:ext cx="38164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6000" dirty="0" smtClean="0">
              <a:latin typeface="Smudger LET" pitchFamily="2" charset="0"/>
            </a:endParaRPr>
          </a:p>
          <a:p>
            <a:endParaRPr lang="ru-RU" sz="6000" dirty="0"/>
          </a:p>
          <a:p>
            <a:r>
              <a:rPr lang="en-US" sz="6000" dirty="0" smtClean="0">
                <a:latin typeface="Smudger LET" pitchFamily="2" charset="0"/>
              </a:rPr>
              <a:t>Starlight 4 Module 7</a:t>
            </a:r>
          </a:p>
          <a:p>
            <a:endParaRPr lang="ru-RU" sz="6000" dirty="0"/>
          </a:p>
        </p:txBody>
      </p:sp>
      <p:sp>
        <p:nvSpPr>
          <p:cNvPr id="18" name="TextBox 17"/>
          <p:cNvSpPr txBox="1"/>
          <p:nvPr/>
        </p:nvSpPr>
        <p:spPr>
          <a:xfrm>
            <a:off x="467544" y="6093296"/>
            <a:ext cx="5449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Учитель английского языка </a:t>
            </a:r>
            <a:r>
              <a:rPr lang="ru-RU" dirty="0" smtClean="0"/>
              <a:t> </a:t>
            </a:r>
            <a:r>
              <a:rPr lang="ru-RU" dirty="0" smtClean="0"/>
              <a:t>МОУ «ЦО </a:t>
            </a:r>
            <a:r>
              <a:rPr lang="ru-RU" smtClean="0"/>
              <a:t>Ревякинский»</a:t>
            </a:r>
            <a:endParaRPr lang="ru-RU" dirty="0" smtClean="0"/>
          </a:p>
          <a:p>
            <a:r>
              <a:rPr lang="ru-RU" dirty="0" smtClean="0"/>
              <a:t>Лисицына Ольга Львовна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591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4041" y="404663"/>
            <a:ext cx="4248473" cy="60501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04663"/>
            <a:ext cx="383470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    Victoria</a:t>
            </a:r>
          </a:p>
          <a:p>
            <a:r>
              <a:rPr lang="en-US" sz="5400" dirty="0" smtClean="0"/>
              <a:t>(1837 – 1901)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852936"/>
            <a:ext cx="45325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She was queen for 63 years and 7 months – longer than </a:t>
            </a:r>
          </a:p>
          <a:p>
            <a:r>
              <a:rPr lang="en-US" sz="2800" dirty="0"/>
              <a:t>a</a:t>
            </a:r>
            <a:r>
              <a:rPr lang="en-US" sz="2800" dirty="0" smtClean="0"/>
              <a:t>ny other king or queen.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365104"/>
            <a:ext cx="1656184" cy="235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258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88640"/>
            <a:ext cx="4392487" cy="63609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2080" y="476672"/>
            <a:ext cx="39052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Elizabeth  </a:t>
            </a:r>
            <a:r>
              <a:rPr lang="en-US" sz="3600" dirty="0" err="1" smtClean="0"/>
              <a:t>Petrovna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Empress Elizabeth I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276296" y="2610838"/>
            <a:ext cx="2590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(1709 – 1761)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788023" y="3570946"/>
            <a:ext cx="43473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She was the daughter of Peter  the Great. She became Empress of Russia in 1741.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15123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864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smtClean="0">
                <a:ln w="31550" cmpd="sng">
                  <a:gradFill>
                    <a:gsLst>
                      <a:gs pos="70000">
                        <a:srgbClr val="809EC2">
                          <a:shade val="50000"/>
                          <a:satMod val="190000"/>
                        </a:srgbClr>
                      </a:gs>
                      <a:gs pos="0">
                        <a:srgbClr val="809EC2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Answer the questions from Ex. 2, 4 p. 52-53 </a:t>
            </a:r>
            <a:endParaRPr lang="ru-RU" sz="3600" b="1" dirty="0">
              <a:ln w="31550" cmpd="sng">
                <a:gradFill>
                  <a:gsLst>
                    <a:gs pos="70000">
                      <a:srgbClr val="809EC2">
                        <a:shade val="50000"/>
                        <a:satMod val="190000"/>
                      </a:srgbClr>
                    </a:gs>
                    <a:gs pos="0">
                      <a:srgbClr val="809EC2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1" y="958082"/>
            <a:ext cx="871296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1.What was the true name of  king  “</a:t>
            </a:r>
            <a:r>
              <a:rPr lang="en-US" sz="3200" dirty="0" err="1" smtClean="0"/>
              <a:t>Harefoot</a:t>
            </a:r>
            <a:r>
              <a:rPr lang="en-US" sz="3200" dirty="0" smtClean="0"/>
              <a:t>”?</a:t>
            </a:r>
          </a:p>
          <a:p>
            <a:r>
              <a:rPr lang="en-US" sz="3200" dirty="0" smtClean="0"/>
              <a:t>2. Who was the king only for 2 months?</a:t>
            </a:r>
          </a:p>
          <a:p>
            <a:r>
              <a:rPr lang="en-US" sz="3200" dirty="0" smtClean="0"/>
              <a:t>3. What was the true name of king “</a:t>
            </a:r>
            <a:r>
              <a:rPr lang="en-US" sz="3200" dirty="0" err="1" smtClean="0"/>
              <a:t>Lionheart</a:t>
            </a:r>
            <a:r>
              <a:rPr lang="en-US" sz="3200" dirty="0" smtClean="0"/>
              <a:t>”?</a:t>
            </a:r>
          </a:p>
          <a:p>
            <a:r>
              <a:rPr lang="en-US" sz="3200" dirty="0" smtClean="0"/>
              <a:t>4. How many wives did Henry VIII have?</a:t>
            </a:r>
          </a:p>
          <a:p>
            <a:r>
              <a:rPr lang="en-US" sz="3200" dirty="0" smtClean="0"/>
              <a:t>5. Whom did people call “ Good Queen Bess”?</a:t>
            </a:r>
          </a:p>
          <a:p>
            <a:r>
              <a:rPr lang="en-US" sz="3200" dirty="0" smtClean="0"/>
              <a:t>6. Who was the queen for 63 years and 7 months?</a:t>
            </a:r>
          </a:p>
          <a:p>
            <a:r>
              <a:rPr lang="en-US" sz="3200" dirty="0" smtClean="0"/>
              <a:t>7. Who was the daughter of Peter the Great?</a:t>
            </a:r>
          </a:p>
          <a:p>
            <a:r>
              <a:rPr lang="en-US" sz="3200" dirty="0" smtClean="0"/>
              <a:t>8. What did Empress Elizabeth I love doing?</a:t>
            </a:r>
          </a:p>
          <a:p>
            <a:r>
              <a:rPr lang="en-US" sz="3200" dirty="0" smtClean="0"/>
              <a:t>9. How many languages could Empress Elizabeth I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speak?</a:t>
            </a:r>
          </a:p>
          <a:p>
            <a:r>
              <a:rPr lang="en-US" sz="3200" dirty="0" smtClean="0"/>
              <a:t>10. Whose time on the throne was called “The          Golden Age”?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1458996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548680"/>
            <a:ext cx="2944911" cy="49081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5661248"/>
            <a:ext cx="3088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nstantia" pitchFamily="18" charset="0"/>
              </a:rPr>
              <a:t>Harold I (1035 – 1040)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548680"/>
            <a:ext cx="5256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nstantia" pitchFamily="18" charset="0"/>
                <a:cs typeface="Courier New" pitchFamily="49" charset="0"/>
              </a:rPr>
              <a:t>People called him “</a:t>
            </a:r>
            <a:r>
              <a:rPr lang="en-US" sz="2800" dirty="0" err="1" smtClean="0">
                <a:latin typeface="Constantia" pitchFamily="18" charset="0"/>
                <a:cs typeface="Courier New" pitchFamily="49" charset="0"/>
              </a:rPr>
              <a:t>Harefoot</a:t>
            </a:r>
            <a:r>
              <a:rPr lang="en-US" sz="2800" dirty="0" smtClean="0">
                <a:latin typeface="Constantia" pitchFamily="18" charset="0"/>
                <a:cs typeface="Courier New" pitchFamily="49" charset="0"/>
              </a:rPr>
              <a:t>” </a:t>
            </a:r>
          </a:p>
          <a:p>
            <a:r>
              <a:rPr lang="en-US" sz="2800" dirty="0">
                <a:latin typeface="Constantia" pitchFamily="18" charset="0"/>
                <a:cs typeface="Courier New" pitchFamily="49" charset="0"/>
              </a:rPr>
              <a:t>b</a:t>
            </a:r>
            <a:r>
              <a:rPr lang="en-US" sz="2800" dirty="0" smtClean="0">
                <a:latin typeface="Constantia" pitchFamily="18" charset="0"/>
                <a:cs typeface="Courier New" pitchFamily="49" charset="0"/>
              </a:rPr>
              <a:t>ecause he was a fast  runner and </a:t>
            </a:r>
          </a:p>
          <a:p>
            <a:r>
              <a:rPr lang="en-US" sz="2800" dirty="0" smtClean="0">
                <a:latin typeface="Constantia" pitchFamily="18" charset="0"/>
                <a:cs typeface="Courier New" pitchFamily="49" charset="0"/>
              </a:rPr>
              <a:t>a very good hunter</a:t>
            </a:r>
            <a:r>
              <a:rPr lang="ru-RU" sz="2800" dirty="0">
                <a:latin typeface="Constantia" pitchFamily="18" charset="0"/>
                <a:cs typeface="Courier New" pitchFamily="49" charset="0"/>
              </a:rPr>
              <a:t>.</a:t>
            </a:r>
          </a:p>
        </p:txBody>
      </p:sp>
      <p:pic>
        <p:nvPicPr>
          <p:cNvPr id="1026" name="Picture 2" descr="C:\Documents and Settings\1\Local Settings\Temporary Internet Files\Content.IE5\WRSHO7W9\MC90032446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8439" y="3257600"/>
            <a:ext cx="207694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1\Local Settings\Temporary Internet Files\Content.IE5\OPQRSTUV\MC90039103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990793" y="2991917"/>
            <a:ext cx="45719" cy="4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503776" y="2204864"/>
            <a:ext cx="3640223" cy="409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039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750" y="287991"/>
            <a:ext cx="4286250" cy="6562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021" y="224879"/>
            <a:ext cx="42484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Richard  I (1189-1199)</a:t>
            </a:r>
          </a:p>
          <a:p>
            <a:endParaRPr lang="en-US" sz="3200" dirty="0"/>
          </a:p>
          <a:p>
            <a:endParaRPr lang="en-US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908720"/>
            <a:ext cx="4857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People called him “</a:t>
            </a:r>
            <a:r>
              <a:rPr lang="en-US" sz="2800" dirty="0" err="1" smtClean="0"/>
              <a:t>Lionheart</a:t>
            </a:r>
            <a:r>
              <a:rPr lang="en-US" sz="2800" dirty="0" smtClean="0"/>
              <a:t>” </a:t>
            </a:r>
          </a:p>
          <a:p>
            <a:r>
              <a:rPr lang="en-US" sz="2800" dirty="0" smtClean="0"/>
              <a:t>because he was very brave.</a:t>
            </a:r>
            <a:endParaRPr lang="ru-RU" sz="2800" dirty="0"/>
          </a:p>
        </p:txBody>
      </p:sp>
      <p:pic>
        <p:nvPicPr>
          <p:cNvPr id="2050" name="Picture 2" descr="C:\Documents and Settings\1\Local Settings\Temporary Internet Files\Content.IE5\GTMNUHQN\MC9004413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17032"/>
            <a:ext cx="238444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1\Local Settings\Temporary Internet Files\Content.IE5\WRSHO7W9\MC90043474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1951" y="2852936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148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0319" y="1339032"/>
            <a:ext cx="2994660" cy="41376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340829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EDWARD V (1483)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2636" y="5796911"/>
            <a:ext cx="6426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He was king only for two months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056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28" y="0"/>
            <a:ext cx="505663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80112" y="548680"/>
            <a:ext cx="2800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Henry VIII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(1509 – 1547)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4088" y="2492896"/>
            <a:ext cx="3638945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His six wives were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Catherine of Aragon,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Anne Boleyn,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Jane Seymour,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Anne of Cleves,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Catherine Howard,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Catherine Parr.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940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4716017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6104159"/>
            <a:ext cx="4021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Catherine of Aragon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3855"/>
            <a:ext cx="4608512" cy="68441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33276" y="5981048"/>
            <a:ext cx="3277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Anne Boleyn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89676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5877272"/>
            <a:ext cx="42039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Jane Seymour</a:t>
            </a: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030" y="0"/>
            <a:ext cx="456097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2040" y="6165305"/>
            <a:ext cx="4211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 Anne of Cleves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89929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535399" cy="5877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877272"/>
            <a:ext cx="40895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4000" dirty="0" smtClean="0"/>
              <a:t>Catherine Howard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5399" y="836712"/>
            <a:ext cx="4608601" cy="6021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6016" y="116632"/>
            <a:ext cx="38703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   Catherine Parr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413042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548680"/>
            <a:ext cx="3816287" cy="50851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8024" y="548680"/>
            <a:ext cx="319529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  Elizabeth I</a:t>
            </a:r>
          </a:p>
          <a:p>
            <a:r>
              <a:rPr lang="en-US" sz="4400" dirty="0" smtClean="0"/>
              <a:t>(1558 – 1603)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2276872"/>
            <a:ext cx="469051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She was the daughter of Henry VIII .</a:t>
            </a:r>
          </a:p>
          <a:p>
            <a:endParaRPr lang="en-US" sz="2400" dirty="0" smtClean="0"/>
          </a:p>
          <a:p>
            <a:r>
              <a:rPr lang="en-US" sz="2400" dirty="0" smtClean="0"/>
              <a:t>People called her </a:t>
            </a:r>
          </a:p>
          <a:p>
            <a:r>
              <a:rPr lang="en-US" sz="4000" dirty="0" smtClean="0"/>
              <a:t>“Good Queen Bess”</a:t>
            </a:r>
            <a:endParaRPr lang="ru-RU" sz="4000" dirty="0"/>
          </a:p>
        </p:txBody>
      </p:sp>
      <p:pic>
        <p:nvPicPr>
          <p:cNvPr id="3074" name="Picture 2" descr="C:\Documents and Settings\1\Local Settings\Temporary Internet Files\Content.IE5\WRSHO7W9\MC90042832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93096"/>
            <a:ext cx="199708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966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220</TotalTime>
  <Words>326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Mylar</vt:lpstr>
      <vt:lpstr>Kings and Queens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Kings ang Queens</dc:title>
  <dc:creator>1</dc:creator>
  <cp:lastModifiedBy>Татьяна</cp:lastModifiedBy>
  <cp:revision>22</cp:revision>
  <dcterms:created xsi:type="dcterms:W3CDTF">2013-03-02T13:09:24Z</dcterms:created>
  <dcterms:modified xsi:type="dcterms:W3CDTF">2018-05-08T05:31:09Z</dcterms:modified>
</cp:coreProperties>
</file>