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88" r:id="rId16"/>
    <p:sldId id="273" r:id="rId17"/>
    <p:sldId id="274" r:id="rId18"/>
    <p:sldId id="275" r:id="rId19"/>
    <p:sldId id="276" r:id="rId20"/>
    <p:sldId id="277" r:id="rId21"/>
    <p:sldId id="278" r:id="rId22"/>
    <p:sldId id="28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orgodunov.ru/a/aaaaa/a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47625"/>
            <a:ext cx="9162256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013176"/>
            <a:ext cx="6143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solidFill>
                  <a:srgbClr val="FF0000"/>
                </a:solidFill>
              </a:rPr>
              <a:t>МЫ  ЖИВЕМ  В  РОССИИ</a:t>
            </a:r>
            <a:endParaRPr lang="ru-RU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td0.mycdn.me/image?id=862947446839&amp;t=20&amp;plc=WEB&amp;tkn=*s5KsUoi_2xScHNnGpc_DNMSW7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7" y="0"/>
            <a:ext cx="917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2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043766/b8ac0bba-1c7a-439a-b5fc-1b9fd96ff7f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" y="0"/>
            <a:ext cx="9115935" cy="68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6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.pxhere.com/photos/c7/83/tree_landscape_summer_germany_nature_scene_clear_season-641712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8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irds.kz/photos/0407/001/04070007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3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1.photocentra.ru/images/main66/667135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3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6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meralabs.org/media/lab17/01/27/okna-parizh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2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udago.com/media/images/event/f8/3b/f83b858804930a18dc78f5d716bc7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" y="0"/>
            <a:ext cx="9129255" cy="6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6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artinkinaden.ru/uploads/posts/2015-09/1441895682_foto-poezdov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avatars.mds.yandex.net/get-zen_doc/62917/pub_5a09e2e38c8be3acf94b706d_5a09e30d5a104f70dfb69c9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0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45485/d9ace1b0-aa5a-468f-a94a-96235be56dff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1" y="0"/>
            <a:ext cx="9163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5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hivurokov.ru/multiurok/html/2017/02/18/s_58a87f9793e0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0"/>
            <a:ext cx="9110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up/datai/156704/0003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1"/>
            <a:ext cx="9152206" cy="68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8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ryatimana.ru/files/78/117/DSC_5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7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ontent.foto.my.mail.ru/mail/rp.2018/_myphoto/h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i1.photocentra.ru/images/main58/58566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81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841536/v841536239/7b68/wNhblxTq9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1"/>
            <a:ext cx="9177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vintageeveryday.files.wordpress.com/2011/10/redarmyinworldwarii25285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0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ruspekh.ru/images/articles/42925/1942_10_07-035-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" y="1"/>
            <a:ext cx="9113378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4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ytimg.com/vi/it-ow5Kdig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7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zolotoe-pero.net/images/publish/72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" y="-27520"/>
            <a:ext cx="91483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fotokto.ru/photo/full/205/2059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36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orldmedicine.md/uploads/news/m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2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1/slide/b/BHlD3qXFPfY9jgb864xSOMtcahCAkwys5VQJiuZUI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-99392"/>
            <a:ext cx="914108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9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025580/b0758921-3ad3-442a-b637-acd09995c7f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02366/074455e0-885f-4e64-9b9c-cb2a2119da4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7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lub.foto.ru/gallery/images/photo/2011/07/09/1800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033" y="836712"/>
            <a:ext cx="631115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чего </a:t>
            </a:r>
          </a:p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ачинается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Родина?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30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-B15aaXoAEMp0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to.7ya.ru/ph/2013/12/6/1386312884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18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2019-03-07T17:11:39Z</dcterms:created>
  <dcterms:modified xsi:type="dcterms:W3CDTF">2019-03-12T19:46:29Z</dcterms:modified>
</cp:coreProperties>
</file>