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9" r:id="rId5"/>
    <p:sldId id="270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6" r:id="rId16"/>
    <p:sldId id="268" r:id="rId17"/>
    <p:sldId id="271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80920" cy="2232247"/>
          </a:xfrm>
        </p:spPr>
        <p:txBody>
          <a:bodyPr/>
          <a:lstStyle/>
          <a:p>
            <a:pPr algn="ctr"/>
            <a:r>
              <a:rPr lang="ru-RU" sz="3200" b="1" dirty="0" smtClean="0"/>
              <a:t>Работа  с родителями</a:t>
            </a:r>
            <a:r>
              <a:rPr lang="ru-RU" sz="3200" b="1" dirty="0"/>
              <a:t> </a:t>
            </a:r>
            <a:r>
              <a:rPr lang="ru-RU" sz="3200" b="1" dirty="0" smtClean="0"/>
              <a:t>подготовительная к школе группа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3933056"/>
            <a:ext cx="7117180" cy="1705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Воспитатель 1 квалификационной категории Ляпина Наталья Владимировна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63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75724"/>
            <a:ext cx="3456384" cy="5633596"/>
          </a:xfrm>
        </p:spPr>
        <p:txBody>
          <a:bodyPr/>
          <a:lstStyle/>
          <a:p>
            <a:r>
              <a:rPr lang="ru-RU" sz="2400" dirty="0" smtClean="0"/>
              <a:t>Снеговик пришёл к нам в гости попросил связать пальто. Вместе с мамой постарались, получилось …Хорошо!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1352" y="769504"/>
            <a:ext cx="6418312" cy="5112568"/>
          </a:xfrm>
        </p:spPr>
      </p:pic>
    </p:spTree>
    <p:extLst>
      <p:ext uri="{BB962C8B-B14F-4D97-AF65-F5344CB8AC3E}">
        <p14:creationId xmlns:p14="http://schemas.microsoft.com/office/powerpoint/2010/main" val="36748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2986493" cy="5057531"/>
          </a:xfrm>
        </p:spPr>
        <p:txBody>
          <a:bodyPr/>
          <a:lstStyle/>
          <a:p>
            <a:r>
              <a:rPr lang="ru-RU" sz="2400" dirty="0" smtClean="0"/>
              <a:t>С большим интересом дети и родители познавали тему о весне. </a:t>
            </a:r>
            <a:br>
              <a:rPr lang="ru-RU" sz="2400" dirty="0" smtClean="0"/>
            </a:br>
            <a:r>
              <a:rPr lang="ru-RU" sz="2400" dirty="0" smtClean="0"/>
              <a:t>И вот итог: СКВОРЕЧНИК!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8527" y="1224161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3428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3672408" cy="3977412"/>
          </a:xfrm>
        </p:spPr>
        <p:txBody>
          <a:bodyPr/>
          <a:lstStyle/>
          <a:p>
            <a:pPr algn="ctr"/>
            <a:r>
              <a:rPr lang="ru-RU" sz="2400" dirty="0" smtClean="0"/>
              <a:t>Будущие розы, нарциссы, тюльпаны.</a:t>
            </a:r>
            <a:br>
              <a:rPr lang="ru-RU" sz="2400" dirty="0" smtClean="0"/>
            </a:br>
            <a:r>
              <a:rPr lang="ru-RU" sz="2400" dirty="0" smtClean="0"/>
              <a:t>Я их выращиваю для любимой мамы.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2503" y="1296169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1360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675724"/>
            <a:ext cx="3312368" cy="5057532"/>
          </a:xfrm>
        </p:spPr>
        <p:txBody>
          <a:bodyPr/>
          <a:lstStyle/>
          <a:p>
            <a:pPr algn="ctr"/>
            <a:r>
              <a:rPr lang="ru-RU" sz="2400" dirty="0" smtClean="0"/>
              <a:t>А птицам будет здесь тепло и уютно…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7" y="108014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48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378982" cy="521028"/>
          </a:xfrm>
        </p:spPr>
        <p:txBody>
          <a:bodyPr/>
          <a:lstStyle/>
          <a:p>
            <a:pPr algn="ctr"/>
            <a:r>
              <a:rPr lang="ru-RU" sz="2400" dirty="0" smtClean="0"/>
              <a:t>Творческие люди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056783" cy="4968551"/>
          </a:xfrm>
        </p:spPr>
      </p:pic>
    </p:spTree>
    <p:extLst>
      <p:ext uri="{BB962C8B-B14F-4D97-AF65-F5344CB8AC3E}">
        <p14:creationId xmlns:p14="http://schemas.microsoft.com/office/powerpoint/2010/main" val="26466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algn="r"/>
            <a:r>
              <a:rPr lang="ru-RU" i="1" dirty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«</a:t>
            </a:r>
            <a:r>
              <a:rPr lang="ru-RU" sz="2400" i="1" dirty="0"/>
              <a:t>Радость труда - могучая воспитательная сила.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В </a:t>
            </a:r>
            <a:r>
              <a:rPr lang="ru-RU" sz="2400" i="1" dirty="0"/>
              <a:t>годы детства каждый ребёнок должен глубоко пережить это благородное чувство».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В</a:t>
            </a:r>
            <a:r>
              <a:rPr lang="ru-RU" sz="2400" i="1" dirty="0"/>
              <a:t>. А. </a:t>
            </a:r>
            <a:r>
              <a:rPr lang="ru-RU" sz="2400" i="1" dirty="0" smtClean="0"/>
              <a:t>Сухомлинский.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81690"/>
            <a:ext cx="7560840" cy="5087669"/>
          </a:xfrm>
        </p:spPr>
      </p:pic>
    </p:spTree>
    <p:extLst>
      <p:ext uri="{BB962C8B-B14F-4D97-AF65-F5344CB8AC3E}">
        <p14:creationId xmlns:p14="http://schemas.microsoft.com/office/powerpoint/2010/main" val="37530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Если только захотим в космос всей семьей мы полетим!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6522" y="2366881"/>
            <a:ext cx="4752528" cy="35643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1872" y="2322984"/>
            <a:ext cx="4680521" cy="3580185"/>
          </a:xfrm>
        </p:spPr>
      </p:pic>
    </p:spTree>
    <p:extLst>
      <p:ext uri="{BB962C8B-B14F-4D97-AF65-F5344CB8AC3E}">
        <p14:creationId xmlns:p14="http://schemas.microsoft.com/office/powerpoint/2010/main" val="6239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7644" y="1088737"/>
            <a:ext cx="6120681" cy="4896543"/>
          </a:xfrm>
        </p:spPr>
      </p:pic>
    </p:spTree>
    <p:extLst>
      <p:ext uri="{BB962C8B-B14F-4D97-AF65-F5344CB8AC3E}">
        <p14:creationId xmlns:p14="http://schemas.microsoft.com/office/powerpoint/2010/main" val="21804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2008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После знакомства с произведением </a:t>
            </a:r>
            <a:r>
              <a:rPr lang="ru-RU" sz="2000" dirty="0" err="1" smtClean="0"/>
              <a:t>Н.Некрасова</a:t>
            </a:r>
            <a:r>
              <a:rPr lang="ru-RU" sz="2000" dirty="0" smtClean="0"/>
              <a:t> «Дед </a:t>
            </a:r>
            <a:r>
              <a:rPr lang="ru-RU" sz="2000" dirty="0" err="1" smtClean="0"/>
              <a:t>Мазай</a:t>
            </a:r>
            <a:r>
              <a:rPr lang="ru-RU" sz="2000" dirty="0" smtClean="0"/>
              <a:t> и зайцы» возникла идея совместной работы.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136904" cy="5544616"/>
          </a:xfrm>
        </p:spPr>
      </p:pic>
    </p:spTree>
    <p:extLst>
      <p:ext uri="{BB962C8B-B14F-4D97-AF65-F5344CB8AC3E}">
        <p14:creationId xmlns:p14="http://schemas.microsoft.com/office/powerpoint/2010/main" val="41166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2520281" cy="5489580"/>
          </a:xfrm>
        </p:spPr>
        <p:txBody>
          <a:bodyPr/>
          <a:lstStyle/>
          <a:p>
            <a:r>
              <a:rPr lang="ru-RU" sz="2400" dirty="0" smtClean="0"/>
              <a:t>Голубь Мира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5784139" cy="4320480"/>
          </a:xfrm>
        </p:spPr>
      </p:pic>
    </p:spTree>
    <p:extLst>
      <p:ext uri="{BB962C8B-B14F-4D97-AF65-F5344CB8AC3E}">
        <p14:creationId xmlns:p14="http://schemas.microsoft.com/office/powerpoint/2010/main" val="28851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811030" cy="1470025"/>
          </a:xfrm>
        </p:spPr>
        <p:txBody>
          <a:bodyPr/>
          <a:lstStyle/>
          <a:p>
            <a:r>
              <a:rPr lang="ru-RU" sz="2800" b="1" dirty="0" smtClean="0"/>
              <a:t>Цель работы с родителями: </a:t>
            </a:r>
            <a:r>
              <a:rPr lang="ru-RU" sz="2400" b="1" dirty="0" smtClean="0"/>
              <a:t>формирование сотрудничества между семьей и педагогами дошкольного образования, создание атмосферы доверия и личностного успеха в совместной деятельности, не ущемляя, интересов друг друга и объединяя усилия для достижения высоких результатов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50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0"/>
            <a:ext cx="7162958" cy="4228701"/>
          </a:xfrm>
        </p:spPr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Семья </a:t>
            </a:r>
            <a:r>
              <a:rPr lang="ru-RU" sz="3200" b="1" dirty="0"/>
              <a:t>– источник вдохновения,</a:t>
            </a:r>
            <a:br>
              <a:rPr lang="ru-RU" sz="3200" b="1" dirty="0"/>
            </a:br>
            <a:r>
              <a:rPr lang="ru-RU" sz="3200" b="1" dirty="0"/>
              <a:t>Где рядом взрослые и дети,</a:t>
            </a:r>
            <a:br>
              <a:rPr lang="ru-RU" sz="3200" b="1" dirty="0"/>
            </a:br>
            <a:r>
              <a:rPr lang="ru-RU" sz="3200" b="1" dirty="0"/>
              <a:t>В семье от всех невзгод спасение,</a:t>
            </a:r>
            <a:br>
              <a:rPr lang="ru-RU" sz="3200" b="1" dirty="0"/>
            </a:br>
            <a:r>
              <a:rPr lang="ru-RU" sz="3200" b="1" dirty="0"/>
              <a:t>Здесь друг за друга все в ответе.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916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8595182" cy="3456384"/>
          </a:xfrm>
        </p:spPr>
        <p:txBody>
          <a:bodyPr/>
          <a:lstStyle/>
          <a:p>
            <a:r>
              <a:rPr lang="ru-RU" sz="2000" b="1" dirty="0" smtClean="0"/>
              <a:t>Задачи.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1.Познакомить родителей с закономерностями развития детей дошкольного возраста, методами и приемами, способствующими развитию детско-родительских взаимоотношений, созданию благоприятного климата в семье;</a:t>
            </a:r>
            <a:br>
              <a:rPr lang="ru-RU" sz="2000" dirty="0" smtClean="0"/>
            </a:br>
            <a:r>
              <a:rPr lang="ru-RU" sz="2000" dirty="0" smtClean="0"/>
              <a:t>2. Осуществлять практическую подготовку родителей по вопросам воспитания детей;</a:t>
            </a:r>
            <a:br>
              <a:rPr lang="ru-RU" sz="2000" dirty="0" smtClean="0"/>
            </a:br>
            <a:r>
              <a:rPr lang="ru-RU" sz="2000" dirty="0" smtClean="0"/>
              <a:t>3. Формировать активную позицию родителей по отношению к процессу обучения детей с учетом индивидуальных особенностей;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Привлечение семей воспитанников к участию в совместных с педагогами мероприятиях;</a:t>
            </a:r>
            <a:br>
              <a:rPr lang="ru-RU" sz="2000" dirty="0" smtClean="0"/>
            </a:br>
            <a:r>
              <a:rPr lang="ru-RU" sz="2000" dirty="0" smtClean="0"/>
              <a:t>5. Формировать позитивные формы общения;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</a:t>
            </a:r>
            <a:r>
              <a:rPr lang="ru-RU" sz="2000" dirty="0" smtClean="0"/>
              <a:t>. </a:t>
            </a:r>
            <a:r>
              <a:rPr lang="ru-RU" sz="2000" dirty="0"/>
              <a:t>Поощрение родителей за внимательное отношение к разнообразным стремлениям и потребностям ребенка, создание необходимых условий для их удовлетворения в семье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7. Привлекать родителей к активному участию в образовательно-воспитательном процессе через внедрение инновационных форм в практику в работе с семьей.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5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49280"/>
            <a:ext cx="6768751" cy="720080"/>
          </a:xfrm>
        </p:spPr>
        <p:txBody>
          <a:bodyPr/>
          <a:lstStyle/>
          <a:p>
            <a:pPr algn="ctr"/>
            <a:r>
              <a:rPr lang="ru-RU" dirty="0" smtClean="0"/>
              <a:t>Осенняя  красота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6279" y="1152153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6626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4104456" cy="4392488"/>
          </a:xfrm>
        </p:spPr>
        <p:txBody>
          <a:bodyPr/>
          <a:lstStyle/>
          <a:p>
            <a:r>
              <a:rPr lang="ru-RU" dirty="0" smtClean="0"/>
              <a:t>Очаровательный  осенний букет для моей любимой бабушки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2543" y="1656209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7524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234966" cy="792089"/>
          </a:xfrm>
        </p:spPr>
        <p:txBody>
          <a:bodyPr/>
          <a:lstStyle/>
          <a:p>
            <a:pPr algn="ctr"/>
            <a:r>
              <a:rPr lang="ru-RU" sz="2800" dirty="0" smtClean="0"/>
              <a:t>Поздняя осень. </a:t>
            </a:r>
            <a:br>
              <a:rPr lang="ru-RU" sz="2800" dirty="0" smtClean="0"/>
            </a:br>
            <a:r>
              <a:rPr lang="ru-RU" sz="2800" dirty="0" smtClean="0"/>
              <a:t>Унылая пора, очей очарованье…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4091" y="1738437"/>
            <a:ext cx="5403850" cy="4320480"/>
          </a:xfrm>
        </p:spPr>
      </p:pic>
    </p:spTree>
    <p:extLst>
      <p:ext uri="{BB962C8B-B14F-4D97-AF65-F5344CB8AC3E}">
        <p14:creationId xmlns:p14="http://schemas.microsoft.com/office/powerpoint/2010/main" val="35602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312368" cy="5760640"/>
          </a:xfrm>
        </p:spPr>
        <p:txBody>
          <a:bodyPr/>
          <a:lstStyle/>
          <a:p>
            <a:r>
              <a:rPr lang="ru-RU" dirty="0" smtClean="0"/>
              <a:t>С большой охотой Данила рассказал о том, что он делал дома с мамой поделку  из бросового материала «Цапля на болоте»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7" y="108014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3335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62958" cy="1440160"/>
          </a:xfrm>
        </p:spPr>
        <p:txBody>
          <a:bodyPr/>
          <a:lstStyle/>
          <a:p>
            <a:r>
              <a:rPr lang="ru-RU" sz="2400" dirty="0" smtClean="0"/>
              <a:t>Для работы таких замечательных поделок ничего не бывает лишним. В ход идут даже макароны.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996" y="2195356"/>
            <a:ext cx="4915562" cy="38884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5776" y="2235063"/>
            <a:ext cx="4896544" cy="3828032"/>
          </a:xfrm>
        </p:spPr>
      </p:pic>
    </p:spTree>
    <p:extLst>
      <p:ext uri="{BB962C8B-B14F-4D97-AF65-F5344CB8AC3E}">
        <p14:creationId xmlns:p14="http://schemas.microsoft.com/office/powerpoint/2010/main" val="8098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Бабушка мой самый лучший помощник.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777" y="2896677"/>
            <a:ext cx="3975919" cy="3024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7271" y="1947627"/>
            <a:ext cx="3816423" cy="3178770"/>
          </a:xfrm>
        </p:spPr>
      </p:pic>
    </p:spTree>
    <p:extLst>
      <p:ext uri="{BB962C8B-B14F-4D97-AF65-F5344CB8AC3E}">
        <p14:creationId xmlns:p14="http://schemas.microsoft.com/office/powerpoint/2010/main" val="42908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92</TotalTime>
  <Words>169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Работа  с родителями подготовительная к школе группа</vt:lpstr>
      <vt:lpstr>Цель работы с родителями: формирование сотрудничества между семьей и педагогами дошкольного образования, создание атмосферы доверия и личностного успеха в совместной деятельности, не ущемляя, интересов друг друга и объединяя усилия для достижения высоких результатов</vt:lpstr>
      <vt:lpstr>Задачи. 1.Познакомить родителей с закономерностями развития детей дошкольного возраста, методами и приемами, способствующими развитию детско-родительских взаимоотношений, созданию благоприятного климата в семье; 2. Осуществлять практическую подготовку родителей по вопросам воспитания детей; 3. Формировать активную позицию родителей по отношению к процессу обучения детей с учетом индивидуальных особенностей; 4. Привлечение семей воспитанников к участию в совместных с педагогами мероприятиях; 5. Формировать позитивные формы общения; 6. Поощрение родителей за внимательное отношение к разнообразным стремлениям и потребностям ребенка, создание необходимых условий для их удовлетворения в семье. 7. Привлекать родителей к активному участию в образовательно-воспитательном процессе через внедрение инновационных форм в практику в работе с семьей. </vt:lpstr>
      <vt:lpstr>Осенняя  красота</vt:lpstr>
      <vt:lpstr>Очаровательный  осенний букет для моей любимой бабушки</vt:lpstr>
      <vt:lpstr>Поздняя осень.  Унылая пора, очей очарованье…</vt:lpstr>
      <vt:lpstr>С большой охотой Данила рассказал о том, что он делал дома с мамой поделку  из бросового материала «Цапля на болоте»</vt:lpstr>
      <vt:lpstr>Для работы таких замечательных поделок ничего не бывает лишним. В ход идут даже макароны.</vt:lpstr>
      <vt:lpstr>Бабушка мой самый лучший помощник.</vt:lpstr>
      <vt:lpstr>Снеговик пришёл к нам в гости попросил связать пальто. Вместе с мамой постарались, получилось …Хорошо!</vt:lpstr>
      <vt:lpstr>С большим интересом дети и родители познавали тему о весне.  И вот итог: СКВОРЕЧНИК!</vt:lpstr>
      <vt:lpstr>Будущие розы, нарциссы, тюльпаны. Я их выращиваю для любимой мамы.</vt:lpstr>
      <vt:lpstr>А птицам будет здесь тепло и уютно…</vt:lpstr>
      <vt:lpstr>Творческие люди</vt:lpstr>
      <vt:lpstr>  «Радость труда - могучая воспитательная сила.  В годы детства каждый ребёнок должен глубоко пережить это благородное чувство».  В. А. Сухомлинский. </vt:lpstr>
      <vt:lpstr>Если только захотим в космос всей семьей мы полетим!</vt:lpstr>
      <vt:lpstr>Презентация PowerPoint</vt:lpstr>
      <vt:lpstr> После знакомства с произведением Н.Некрасова «Дед Мазай и зайцы» возникла идея совместной работы.  </vt:lpstr>
      <vt:lpstr>Голубь Мира</vt:lpstr>
      <vt:lpstr>     Семья – источник вдохновения, Где рядом взрослые и дети, В семье от всех невзгод спасение, Здесь друг за друга все в ответе.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с родителями подготовительная к школе группа</dc:title>
  <cp:lastModifiedBy>Admin</cp:lastModifiedBy>
  <cp:revision>28</cp:revision>
  <dcterms:modified xsi:type="dcterms:W3CDTF">2016-04-10T11:25:45Z</dcterms:modified>
</cp:coreProperties>
</file>